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57" r:id="rId4"/>
    <p:sldId id="258" r:id="rId5"/>
    <p:sldId id="266" r:id="rId6"/>
    <p:sldId id="267" r:id="rId7"/>
    <p:sldId id="270" r:id="rId8"/>
    <p:sldId id="263" r:id="rId9"/>
    <p:sldId id="269" r:id="rId10"/>
    <p:sldId id="259" r:id="rId11"/>
    <p:sldId id="261" r:id="rId12"/>
    <p:sldId id="260" r:id="rId13"/>
    <p:sldId id="262" r:id="rId14"/>
    <p:sldId id="273" r:id="rId15"/>
    <p:sldId id="268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toon-swordsmen-male-female-101204" TargetMode="External"/><Relationship Id="rId2" Type="http://schemas.openxmlformats.org/officeDocument/2006/relationships/hyperlink" Target="https://assetstore.unity.com/packages/3d/characters/toon-assassin-male-101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.com/kr/shop/product/MQ052KH/A/magic-keyboard-with-numeric-keypad-%ED%95%9C%EA%B5%AD%EC%96%B4-%EC%8B%A4%EB%B2%84" TargetMode="External"/><Relationship Id="rId5" Type="http://schemas.openxmlformats.org/officeDocument/2006/relationships/hyperlink" Target="http://www.econovill.com/news/articleView.html?idxno=343123" TargetMode="External"/><Relationship Id="rId4" Type="http://schemas.openxmlformats.org/officeDocument/2006/relationships/hyperlink" Target="https://global.rakuten.com/ko/store/ishibashi/item/80-532169200/-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8.jpeg"/><Relationship Id="rId4" Type="http://schemas.openxmlformats.org/officeDocument/2006/relationships/image" Target="../media/image47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BE35E7-FEAB-4F32-8A4C-A484EAB8A745}"/>
              </a:ext>
            </a:extLst>
          </p:cNvPr>
          <p:cNvSpPr txBox="1"/>
          <p:nvPr/>
        </p:nvSpPr>
        <p:spPr>
          <a:xfrm>
            <a:off x="2486143" y="1878894"/>
            <a:ext cx="71939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6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6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80303" y="1400727"/>
            <a:ext cx="6907194" cy="49252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95203" y="3911600"/>
            <a:ext cx="1919110" cy="1409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309142" y="1620322"/>
            <a:ext cx="2593588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226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008767"/>
            <a:ext cx="4746566" cy="28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8720" y="2694344"/>
            <a:ext cx="68691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격투게임과의 차별성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격투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컨텐츠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한정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시청자와 조건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개입으로 하여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컨텐츠의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다양성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903879"/>
            <a:ext cx="4746567" cy="27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84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환경 및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역할 분담 기술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&lt;</a:t>
            </a:r>
            <a:r>
              <a:rPr lang="ko-KR" altLang="en-US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환경</a:t>
            </a:r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&gt;</a:t>
            </a:r>
            <a:endParaRPr lang="ko-KR" altLang="en-US" sz="2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&lt;</a:t>
            </a:r>
            <a:r>
              <a:rPr lang="ko-KR" altLang="en-US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기술</a:t>
            </a:r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&gt;</a:t>
            </a:r>
            <a:endParaRPr lang="ko-KR" altLang="en-US" sz="2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&lt;</a:t>
            </a:r>
            <a:r>
              <a:rPr lang="ko-KR" altLang="en-US" sz="2000" b="1" dirty="0" smtClean="0"/>
              <a:t>이소현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개발 항목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&lt;</a:t>
            </a:r>
            <a:r>
              <a:rPr lang="ko-KR" altLang="en-US" sz="2000" b="1" dirty="0" smtClean="0"/>
              <a:t>김천기 개발 항목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9016309" y="3141636"/>
            <a:ext cx="2929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IOCP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소켓 모델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레커닝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트위치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연동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5. 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일정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15214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xmlns="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보수 작업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811974" y="191014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>
            <a:off x="1811974" y="2085156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81AA04B-7C53-438D-876B-B4EAFD0A116A}"/>
              </a:ext>
            </a:extLst>
          </p:cNvPr>
          <p:cNvSpPr/>
          <p:nvPr/>
        </p:nvSpPr>
        <p:spPr>
          <a:xfrm>
            <a:off x="1811974" y="2609381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A3AC228-52A2-4C65-A64B-F8D405C152D4}"/>
              </a:ext>
            </a:extLst>
          </p:cNvPr>
          <p:cNvSpPr/>
          <p:nvPr/>
        </p:nvSpPr>
        <p:spPr>
          <a:xfrm>
            <a:off x="4247342" y="2894821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FF16524-06CA-49B3-8607-78508B4DE7B6}"/>
              </a:ext>
            </a:extLst>
          </p:cNvPr>
          <p:cNvSpPr/>
          <p:nvPr/>
        </p:nvSpPr>
        <p:spPr>
          <a:xfrm>
            <a:off x="4247342" y="3120227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EF389D8-F1D7-4013-8436-A1EFCC399DBF}"/>
              </a:ext>
            </a:extLst>
          </p:cNvPr>
          <p:cNvSpPr/>
          <p:nvPr/>
        </p:nvSpPr>
        <p:spPr>
          <a:xfrm>
            <a:off x="4638502" y="5605074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7221FE6-4695-4F8F-890B-9143964EE01F}"/>
              </a:ext>
            </a:extLst>
          </p:cNvPr>
          <p:cNvSpPr/>
          <p:nvPr/>
        </p:nvSpPr>
        <p:spPr>
          <a:xfrm>
            <a:off x="9636874" y="4661370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4733C14-38D7-41DE-9218-F2678E5EEFE9}"/>
              </a:ext>
            </a:extLst>
          </p:cNvPr>
          <p:cNvSpPr/>
          <p:nvPr/>
        </p:nvSpPr>
        <p:spPr>
          <a:xfrm>
            <a:off x="8705794" y="3860778"/>
            <a:ext cx="2786743" cy="16496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7769EA5-602E-4D50-A143-910BAC938F72}"/>
              </a:ext>
            </a:extLst>
          </p:cNvPr>
          <p:cNvSpPr/>
          <p:nvPr/>
        </p:nvSpPr>
        <p:spPr>
          <a:xfrm>
            <a:off x="4638502" y="4422799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55D30C-8A57-47D8-A44C-A4B34CAD4A06}"/>
              </a:ext>
            </a:extLst>
          </p:cNvPr>
          <p:cNvSpPr/>
          <p:nvPr/>
        </p:nvSpPr>
        <p:spPr>
          <a:xfrm>
            <a:off x="6752310" y="5993922"/>
            <a:ext cx="4738008" cy="125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DF6FB9F-7B62-4652-A223-08ED57B422F4}"/>
              </a:ext>
            </a:extLst>
          </p:cNvPr>
          <p:cNvSpPr/>
          <p:nvPr/>
        </p:nvSpPr>
        <p:spPr>
          <a:xfrm>
            <a:off x="6885663" y="5275765"/>
            <a:ext cx="4604655" cy="1266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8A34CA2-FF41-421C-A7B3-83C371C38DCD}"/>
              </a:ext>
            </a:extLst>
          </p:cNvPr>
          <p:cNvSpPr/>
          <p:nvPr/>
        </p:nvSpPr>
        <p:spPr>
          <a:xfrm>
            <a:off x="4638502" y="4240563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3030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E7957A4-B78B-4730-BA30-74359B7E2A51}"/>
              </a:ext>
            </a:extLst>
          </p:cNvPr>
          <p:cNvSpPr/>
          <p:nvPr/>
        </p:nvSpPr>
        <p:spPr>
          <a:xfrm>
            <a:off x="5541205" y="6611480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C01595C-E35B-4D54-A4AA-D8AF3BE10353}"/>
              </a:ext>
            </a:extLst>
          </p:cNvPr>
          <p:cNvSpPr/>
          <p:nvPr/>
        </p:nvSpPr>
        <p:spPr>
          <a:xfrm>
            <a:off x="9459977" y="6423038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7DE02C6-3FDD-47C9-9773-810D70F146C8}"/>
              </a:ext>
            </a:extLst>
          </p:cNvPr>
          <p:cNvSpPr/>
          <p:nvPr/>
        </p:nvSpPr>
        <p:spPr>
          <a:xfrm>
            <a:off x="9459976" y="6611480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B97D10B-B949-43B9-AE40-4D14EEFFD225}"/>
              </a:ext>
            </a:extLst>
          </p:cNvPr>
          <p:cNvSpPr/>
          <p:nvPr/>
        </p:nvSpPr>
        <p:spPr>
          <a:xfrm>
            <a:off x="9617978" y="5072966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이소현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, </a:t>
            </a:r>
            <a:r>
              <a:rPr lang="ko-KR" altLang="en-US" dirty="0" smtClean="0"/>
              <a:t>김천기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69025" y="1230284"/>
            <a:ext cx="10177847" cy="5436844"/>
            <a:chOff x="994460" y="676777"/>
            <a:chExt cx="10520262" cy="5599332"/>
          </a:xfrm>
        </p:grpSpPr>
        <p:pic>
          <p:nvPicPr>
            <p:cNvPr id="1028" name="Picture 4" descr="http://s.nx.com/S2/game/bf/images/info/map/map_stadium03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57" y="717388"/>
              <a:ext cx="10280633" cy="5558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10132836" y="2407227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31107" y="5032312"/>
              <a:ext cx="1500534" cy="43614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2" t="26697" r="28516" b="28799"/>
            <a:stretch/>
          </p:blipFill>
          <p:spPr>
            <a:xfrm>
              <a:off x="2968720" y="1585588"/>
              <a:ext cx="1274904" cy="12273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7" t="20000" r="16586" b="23273"/>
            <a:stretch/>
          </p:blipFill>
          <p:spPr>
            <a:xfrm>
              <a:off x="2409125" y="2695172"/>
              <a:ext cx="3015490" cy="263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" t="20121" r="45555" b="26424"/>
            <a:stretch/>
          </p:blipFill>
          <p:spPr>
            <a:xfrm flipH="1">
              <a:off x="9907327" y="1295508"/>
              <a:ext cx="1058057" cy="1204436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7195210" y="4656263"/>
              <a:ext cx="1742023" cy="3708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" t="21454" r="39131" b="20848"/>
            <a:stretch/>
          </p:blipFill>
          <p:spPr>
            <a:xfrm flipH="1">
              <a:off x="5849423" y="1775751"/>
              <a:ext cx="3078111" cy="307113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8720" y="2695172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39481" r="23965" b="53818"/>
            <a:stretch/>
          </p:blipFill>
          <p:spPr>
            <a:xfrm>
              <a:off x="994460" y="714573"/>
              <a:ext cx="4854963" cy="580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6" t="39590" r="23855" b="53818"/>
            <a:stretch/>
          </p:blipFill>
          <p:spPr>
            <a:xfrm>
              <a:off x="6671256" y="723207"/>
              <a:ext cx="4614234" cy="5719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825851" y="676777"/>
              <a:ext cx="867545" cy="830997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TIME</a:t>
              </a:r>
            </a:p>
            <a:p>
              <a:pPr algn="ctr"/>
              <a:r>
                <a:rPr lang="en-US" altLang="ko-KR" sz="2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5158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55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4" t="34909" r="21192" b="30182"/>
            <a:stretch/>
          </p:blipFill>
          <p:spPr>
            <a:xfrm>
              <a:off x="8302009" y="3389046"/>
              <a:ext cx="2937919" cy="16909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1" b="37090"/>
            <a:stretch/>
          </p:blipFill>
          <p:spPr>
            <a:xfrm>
              <a:off x="8066221" y="5124074"/>
              <a:ext cx="3448501" cy="54758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1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63464" y="562037"/>
            <a:ext cx="716574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r>
              <a:rPr lang="en-US" altLang="ko-KR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만족 하라</a:t>
            </a:r>
            <a:r>
              <a:rPr lang="en-US" altLang="ko-KR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065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2"/>
              </a:rPr>
              <a:t>https://assetstore.unity.com/packages/3d/characters/toon-assassin-male-101188</a:t>
            </a:r>
            <a:r>
              <a:rPr lang="en-US" altLang="ko-KR" sz="1100" dirty="0"/>
              <a:t> - </a:t>
            </a:r>
            <a:r>
              <a:rPr lang="ko-KR" altLang="en-US" sz="1100" dirty="0"/>
              <a:t>캐릭터</a:t>
            </a:r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https://assetstore.unity.com/packages/3d/characters/toon-swordsmen-male-female-101204</a:t>
            </a:r>
            <a:r>
              <a:rPr lang="en-US" altLang="ko-KR" sz="1100" dirty="0"/>
              <a:t> - </a:t>
            </a:r>
            <a:r>
              <a:rPr lang="ko-KR" altLang="en-US" sz="1100" dirty="0"/>
              <a:t>캐릭터</a:t>
            </a:r>
            <a:endParaRPr lang="en-US" altLang="ko-KR" sz="1100" dirty="0"/>
          </a:p>
          <a:p>
            <a:r>
              <a:rPr lang="en-US" altLang="ko-KR" sz="1100" dirty="0">
                <a:hlinkClick r:id="rId4"/>
              </a:rPr>
              <a:t>https://global.rakuten.com/ko/store/ishibashi/item/80-532169200/-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드럼스틱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http://www.econovill.com/news/articleView.html?idxno=343123</a:t>
            </a:r>
            <a:r>
              <a:rPr lang="en-US" altLang="ko-KR" sz="1100" dirty="0"/>
              <a:t>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https://www.apple.com/kr/shop/product/MQ052KH/A/magic-keyboard-with-numeric-keypad-%ED%95%9C%EA%B5%AD%EC%96%B4-%EC%8B%A4%EB%B2%84</a:t>
            </a:r>
            <a:r>
              <a:rPr lang="en-US" altLang="ko-KR" sz="1100" dirty="0"/>
              <a:t> -</a:t>
            </a:r>
            <a:r>
              <a:rPr lang="ko-KR" altLang="en-US" sz="1100" dirty="0"/>
              <a:t>키보드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</a:t>
            </a:r>
            <a:r>
              <a:rPr lang="en-US" altLang="ko-KR"/>
              <a:t>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.nx.com/S2/game/bf/images/info/map/map_stadium0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" y="717388"/>
            <a:ext cx="10280633" cy="55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132836" y="2407227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1107" y="5032312"/>
            <a:ext cx="1500534" cy="4361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26697" r="28516" b="28799"/>
          <a:stretch/>
        </p:blipFill>
        <p:spPr>
          <a:xfrm>
            <a:off x="2968720" y="1585588"/>
            <a:ext cx="1274904" cy="12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0000" r="16586" b="23273"/>
          <a:stretch/>
        </p:blipFill>
        <p:spPr>
          <a:xfrm>
            <a:off x="2409125" y="2695172"/>
            <a:ext cx="3015490" cy="263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0121" r="45555" b="26424"/>
          <a:stretch/>
        </p:blipFill>
        <p:spPr>
          <a:xfrm flipH="1">
            <a:off x="9907327" y="1295508"/>
            <a:ext cx="1058057" cy="12044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95210" y="4656263"/>
            <a:ext cx="1742023" cy="3708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1454" r="39131" b="20848"/>
          <a:stretch/>
        </p:blipFill>
        <p:spPr>
          <a:xfrm flipH="1">
            <a:off x="5849423" y="1775751"/>
            <a:ext cx="3078111" cy="307113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68720" y="2695172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481" r="23965" b="53818"/>
          <a:stretch/>
        </p:blipFill>
        <p:spPr>
          <a:xfrm>
            <a:off x="994460" y="714573"/>
            <a:ext cx="4854963" cy="58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39590" r="23855" b="53818"/>
          <a:stretch/>
        </p:blipFill>
        <p:spPr>
          <a:xfrm>
            <a:off x="6671256" y="723207"/>
            <a:ext cx="4614234" cy="57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5825851" y="676777"/>
            <a:ext cx="867545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</a:t>
            </a:r>
          </a:p>
          <a:p>
            <a:pPr algn="ctr"/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158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73455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34909" r="21192" b="30182"/>
          <a:stretch/>
        </p:blipFill>
        <p:spPr>
          <a:xfrm>
            <a:off x="8302009" y="3389046"/>
            <a:ext cx="2937919" cy="16909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 b="37090"/>
          <a:stretch/>
        </p:blipFill>
        <p:spPr>
          <a:xfrm>
            <a:off x="8066221" y="5124074"/>
            <a:ext cx="3448501" cy="54758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1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815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제품과의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3926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945" y="1146731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763" y="1997839"/>
            <a:ext cx="11238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YouTube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210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120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로그인기준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사용자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있는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플렛폼 시장이 엄청난 성장세를 보이고 있으며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중 게임이 차지 하고 있는 비율은 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70%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많은 비중을 차지하고 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39" y="3375053"/>
            <a:ext cx="2956731" cy="300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9770" t="2458" r="6015"/>
          <a:stretch/>
        </p:blipFill>
        <p:spPr>
          <a:xfrm>
            <a:off x="724786" y="3375053"/>
            <a:ext cx="2975958" cy="3010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266" y="3375053"/>
            <a:ext cx="3460281" cy="301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93849" y="3197956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2018 </a:t>
            </a:r>
            <a:r>
              <a:rPr lang="ko-KR" altLang="en-US" sz="1400" b="1" dirty="0"/>
              <a:t>세계 </a:t>
            </a:r>
            <a:r>
              <a:rPr lang="en-US" altLang="ko-KR" sz="1400" b="1" dirty="0"/>
              <a:t>E-SPORT </a:t>
            </a:r>
            <a:r>
              <a:rPr lang="ko-KR" altLang="en-US" sz="1400" b="1" dirty="0"/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8" y="1132881"/>
            <a:ext cx="3214842" cy="1685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46" y="110989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31237" y="2831418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E-sport </a:t>
            </a:r>
            <a:r>
              <a:rPr lang="ko-KR" altLang="en-US" sz="1200" b="1" dirty="0"/>
              <a:t>세계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9129" y="3729578"/>
            <a:ext cx="3401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OGN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Facebook </a:t>
            </a:r>
            <a:r>
              <a:rPr lang="ko-KR" altLang="en-US" sz="1200" b="1" dirty="0"/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508" y="1132881"/>
            <a:ext cx="3569632" cy="2010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38228" y="4105065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플렛폼을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게임이 </a:t>
            </a:r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165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만족 하라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944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다인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상대의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만들어 승리 하라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605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조건을 달성 하여 추가 점수를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받아라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5865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시청자와 소통하며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하라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24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80303" y="2135928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3724" y="4519286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29374" y="1987379"/>
            <a:ext cx="2157412" cy="23439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20856" r="37789" b="19440"/>
          <a:stretch/>
        </p:blipFill>
        <p:spPr>
          <a:xfrm flipH="1">
            <a:off x="2984172" y="2330624"/>
            <a:ext cx="2412397" cy="25895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308764" y="2820469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59069" y="2981620"/>
            <a:ext cx="5476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장르 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다인 대전 액션 격투 게임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목적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상대를 처치 </a:t>
            </a:r>
            <a:r>
              <a:rPr lang="en-US" altLang="ko-KR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&amp; 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점수 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획득</a:t>
            </a:r>
            <a:endParaRPr lang="en-US" altLang="ko-KR" sz="2000" b="1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최종 승리</a:t>
            </a:r>
            <a:r>
              <a:rPr lang="en-US" altLang="ko-KR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b="1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시간내</a:t>
            </a:r>
            <a:r>
              <a:rPr lang="ko-KR" altLang="en-US" sz="20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상대보다 많은 점수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 방식 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1~4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협력 게임 플레이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70466" y="169002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2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1727" y="5652642"/>
            <a:ext cx="7877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최고의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밴드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구성하여 싸워 이겨라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object 4"/>
          <p:cNvSpPr/>
          <p:nvPr/>
        </p:nvSpPr>
        <p:spPr>
          <a:xfrm>
            <a:off x="3264247" y="6470260"/>
            <a:ext cx="4952649" cy="45719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60683" y="1670272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 </a:t>
            </a:r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–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en-US" altLang="ko-KR" sz="1600" b="1" dirty="0"/>
              <a:t> </a:t>
            </a:r>
            <a:r>
              <a:rPr lang="ko-KR" altLang="en-US" sz="1600" b="1" dirty="0" err="1"/>
              <a:t>한손으로</a:t>
            </a:r>
            <a:r>
              <a:rPr lang="ko-KR" altLang="en-US" sz="1600" b="1" dirty="0"/>
              <a:t> 기타를 휘둘러 공격</a:t>
            </a:r>
            <a:endParaRPr lang="en-US" altLang="ko-KR" sz="1600" b="1" dirty="0"/>
          </a:p>
          <a:p>
            <a:r>
              <a:rPr lang="ko-KR" altLang="en-US" sz="1600" b="1" dirty="0"/>
              <a:t> 피크로 방어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피크 튕기기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피크를 던져 상대를 기절</a:t>
            </a:r>
            <a:r>
              <a:rPr lang="en-US" altLang="ko-KR" sz="1600" b="1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Vocal</a:t>
            </a:r>
          </a:p>
          <a:p>
            <a:endParaRPr lang="en-US" altLang="ko-KR" sz="500" b="1" dirty="0"/>
          </a:p>
          <a:p>
            <a:r>
              <a:rPr lang="ko-KR" altLang="en-US" sz="1600" b="1" dirty="0"/>
              <a:t>기본 공격 공격 특징 </a:t>
            </a:r>
            <a:r>
              <a:rPr lang="en-US" altLang="ko-KR" sz="1600" b="1" dirty="0"/>
              <a:t>: </a:t>
            </a:r>
          </a:p>
          <a:p>
            <a:r>
              <a:rPr lang="ko-KR" altLang="en-US" sz="1600" b="1" dirty="0"/>
              <a:t> 유선마이크를 </a:t>
            </a:r>
            <a:endParaRPr lang="en-US" altLang="ko-KR" sz="1600" b="1" dirty="0"/>
          </a:p>
          <a:p>
            <a:r>
              <a:rPr lang="ko-KR" altLang="en-US" sz="1600" b="1" dirty="0"/>
              <a:t> 채찍처럼 사용하여 공격 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포박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유선으로 상대를 묶는다</a:t>
            </a:r>
            <a:r>
              <a:rPr lang="en-US" altLang="ko-KR" sz="1600" b="1" dirty="0"/>
              <a:t>.)</a:t>
            </a:r>
            <a:r>
              <a:rPr lang="ko-KR" altLang="en-US" sz="1600" b="1" dirty="0"/>
              <a:t> </a:t>
            </a:r>
            <a:endParaRPr lang="en-US" altLang="ko-KR" sz="16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sz="1600" b="1" dirty="0"/>
              <a:t> 연주를 하여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소음으로 주변을 공격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400" b="1" dirty="0"/>
              <a:t>스킬</a:t>
            </a:r>
            <a:r>
              <a:rPr lang="en-US" altLang="ko-KR" sz="1400" b="1" dirty="0"/>
              <a:t>: </a:t>
            </a:r>
            <a:r>
              <a:rPr lang="ko-KR" altLang="en-US" sz="1400" b="1" dirty="0" err="1"/>
              <a:t>샷건</a:t>
            </a:r>
            <a:endParaRPr lang="en-US" altLang="ko-KR" sz="1400" b="1" dirty="0"/>
          </a:p>
          <a:p>
            <a:r>
              <a:rPr lang="en-US" altLang="ko-KR" sz="1400" b="1" dirty="0"/>
              <a:t>(</a:t>
            </a:r>
            <a:r>
              <a:rPr lang="ko-KR" altLang="en-US" sz="1400" b="1" dirty="0"/>
              <a:t>키보드를 내리쳐 순간 소음을 증폭시켜 </a:t>
            </a:r>
            <a:endParaRPr lang="en-US" altLang="ko-KR" sz="1400" b="1" dirty="0"/>
          </a:p>
          <a:p>
            <a:r>
              <a:rPr lang="ko-KR" altLang="en-US" sz="1400" b="1" dirty="0"/>
              <a:t>상대를 고통스럽게 함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sz="1600" b="1" dirty="0"/>
              <a:t> 큰 베이스기타를 양손으로 들고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b="1" dirty="0"/>
              <a:t> </a:t>
            </a:r>
            <a:r>
              <a:rPr lang="ko-KR" altLang="en-US" sz="1600" b="1" dirty="0"/>
              <a:t>느리지만 강하게 공격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짜증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공격속도가 매우 빨라짐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b="1" dirty="0"/>
              <a:t> 북과 </a:t>
            </a:r>
            <a:r>
              <a:rPr lang="ko-KR" altLang="en-US" b="1" dirty="0" err="1"/>
              <a:t>스틱을</a:t>
            </a:r>
            <a:r>
              <a:rPr lang="ko-KR" altLang="en-US" b="1" dirty="0"/>
              <a:t> 양손으로 </a:t>
            </a:r>
            <a:endParaRPr lang="en-US" altLang="ko-KR" b="1" dirty="0"/>
          </a:p>
          <a:p>
            <a:r>
              <a:rPr lang="ko-KR" altLang="en-US" b="1" dirty="0"/>
              <a:t> 던져서 공격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sz="1600" b="1" dirty="0"/>
              <a:t>스킬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둠칫타칫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느린 리듬으로 상대를 </a:t>
            </a:r>
            <a:r>
              <a:rPr lang="ko-KR" altLang="en-US" sz="1600" b="1" dirty="0" err="1"/>
              <a:t>느리게함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150cm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50cm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로우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폴리곤의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SD(Super Deformation)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사용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150cm x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50cm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584</Words>
  <Application>Microsoft Office PowerPoint</Application>
  <PresentationFormat>와이드스크린</PresentationFormat>
  <Paragraphs>180</Paragraphs>
  <Slides>16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72</cp:revision>
  <dcterms:created xsi:type="dcterms:W3CDTF">2018-11-26T03:51:23Z</dcterms:created>
  <dcterms:modified xsi:type="dcterms:W3CDTF">2018-12-12T09:34:23Z</dcterms:modified>
</cp:coreProperties>
</file>